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6AA9-9ADB-4017-A923-A81B80B9573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1E9F-B3C9-48A4-8548-B9093D48B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Отчет о стажировке мастера </a:t>
            </a:r>
            <a:r>
              <a:rPr lang="ru-RU" b="1" dirty="0" err="1" smtClean="0"/>
              <a:t>п</a:t>
            </a:r>
            <a:r>
              <a:rPr lang="ru-RU" b="1" dirty="0" smtClean="0"/>
              <a:t>/о </a:t>
            </a:r>
            <a:r>
              <a:rPr lang="ru-RU" b="1" dirty="0" err="1" smtClean="0"/>
              <a:t>Шахаевой</a:t>
            </a:r>
            <a:r>
              <a:rPr lang="ru-RU" b="1" dirty="0" smtClean="0"/>
              <a:t> </a:t>
            </a:r>
            <a:r>
              <a:rPr lang="ru-RU" b="1" dirty="0" err="1" smtClean="0"/>
              <a:t>Зарифы</a:t>
            </a:r>
            <a:r>
              <a:rPr lang="ru-RU" b="1" dirty="0" smtClean="0"/>
              <a:t> </a:t>
            </a:r>
            <a:r>
              <a:rPr lang="ru-RU" b="1" dirty="0" err="1" smtClean="0"/>
              <a:t>Мехдикызы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в парикмахерской </a:t>
            </a:r>
            <a:r>
              <a:rPr lang="kk-KZ" b="1" dirty="0" smtClean="0"/>
              <a:t>“СТИЛЬ”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4 - 10 января  </a:t>
            </a:r>
            <a:endParaRPr lang="ru-RU" b="1" dirty="0"/>
          </a:p>
        </p:txBody>
      </p:sp>
      <p:pic>
        <p:nvPicPr>
          <p:cNvPr id="1026" name="Picture 2" descr="Картинки по запросу парикмах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6" y="4000504"/>
            <a:ext cx="2571744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C:\Users\user\Desktop\мои прически\Фото05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6312" cy="6141749"/>
          </a:xfrm>
          <a:prstGeom prst="rect">
            <a:avLst/>
          </a:prstGeom>
          <a:noFill/>
        </p:spPr>
      </p:pic>
      <p:pic>
        <p:nvPicPr>
          <p:cNvPr id="7" name="Picture 2" descr="C:\Users\user\Desktop\мои прически\Фото0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33504"/>
            <a:ext cx="4143372" cy="552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Спасибо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6" name="Picture 4" descr="Картинки по запросу спасиб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2" y="-2401"/>
            <a:ext cx="9147202" cy="686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57628"/>
            <a:ext cx="8929718" cy="235744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*Специалист </a:t>
            </a:r>
            <a:r>
              <a:rPr lang="ru-RU" sz="2400" dirty="0"/>
              <a:t>по мужским </a:t>
            </a:r>
            <a:r>
              <a:rPr lang="ru-RU" sz="2400" dirty="0" smtClean="0"/>
              <a:t>стрижкам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*Специалист </a:t>
            </a:r>
            <a:r>
              <a:rPr lang="ru-RU" sz="2400" dirty="0"/>
              <a:t>по окрашиванию волос </a:t>
            </a:r>
            <a:br>
              <a:rPr lang="ru-RU" sz="2400" dirty="0"/>
            </a:br>
            <a:r>
              <a:rPr lang="ru-RU" sz="2400" dirty="0" smtClean="0"/>
              <a:t>*Специалист </a:t>
            </a:r>
            <a:r>
              <a:rPr lang="ru-RU" sz="2400" dirty="0"/>
              <a:t>по женским прическам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*Специалист </a:t>
            </a:r>
            <a:r>
              <a:rPr lang="ru-RU" sz="2400" dirty="0"/>
              <a:t>по мужским и женским стрижкам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*Специалист по окраске и коррекции бровей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Картинки по запросу парикмах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429124" cy="344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154626"/>
          </a:xfrm>
        </p:spPr>
        <p:txBody>
          <a:bodyPr/>
          <a:lstStyle/>
          <a:p>
            <a:r>
              <a:rPr lang="kk-KZ" sz="2600" dirty="0" smtClean="0"/>
              <a:t>Руководитель:</a:t>
            </a:r>
            <a:br>
              <a:rPr lang="kk-KZ" sz="2600" dirty="0" smtClean="0"/>
            </a:br>
            <a:r>
              <a:rPr lang="kk-KZ" dirty="0" smtClean="0"/>
              <a:t>Бекетаева</a:t>
            </a:r>
            <a:br>
              <a:rPr lang="kk-KZ" dirty="0" smtClean="0"/>
            </a:br>
            <a:r>
              <a:rPr lang="kk-KZ" dirty="0" smtClean="0"/>
              <a:t>Гульмира</a:t>
            </a:r>
            <a:br>
              <a:rPr lang="kk-KZ" dirty="0" smtClean="0"/>
            </a:br>
            <a:r>
              <a:rPr lang="kk-KZ" dirty="0" smtClean="0"/>
              <a:t>Бахытбековна</a:t>
            </a:r>
            <a:endParaRPr lang="ru-RU" dirty="0"/>
          </a:p>
        </p:txBody>
      </p:sp>
      <p:pic>
        <p:nvPicPr>
          <p:cNvPr id="5122" name="Picture 2" descr="C:\Users\user\Desktop\мои прически\Новая папка\20180104_11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19134" y="1624346"/>
            <a:ext cx="6445968" cy="362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user\Desktop\мои прически\Новая папка\20180104_110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236171">
            <a:off x="-1013211" y="1078018"/>
            <a:ext cx="6165777" cy="4136145"/>
          </a:xfrm>
          <a:prstGeom prst="rect">
            <a:avLst/>
          </a:prstGeom>
          <a:noFill/>
        </p:spPr>
      </p:pic>
      <p:pic>
        <p:nvPicPr>
          <p:cNvPr id="6" name="Picture 2" descr="C:\Users\user\Desktop\мои прически\Новая папка\20180104_11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7567">
            <a:off x="3800835" y="1478722"/>
            <a:ext cx="6065956" cy="3656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user\Desktop\мои прически\Новая папка\20180104_11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491701">
            <a:off x="-236814" y="1666941"/>
            <a:ext cx="6064965" cy="3411543"/>
          </a:xfrm>
          <a:prstGeom prst="rect">
            <a:avLst/>
          </a:prstGeom>
          <a:noFill/>
        </p:spPr>
      </p:pic>
      <p:pic>
        <p:nvPicPr>
          <p:cNvPr id="7" name="Picture 2" descr="C:\Users\user\Desktop\мои прически\Новая папка\20180104_110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6626">
            <a:off x="3301505" y="1631703"/>
            <a:ext cx="6393268" cy="359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C:\Users\user\Desktop\мои прически\20140824_1453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09894" y="776023"/>
            <a:ext cx="6858000" cy="5305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мои прически\CAM03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42096"/>
            <a:ext cx="5572164" cy="742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мои прически\IMG_20141116_1551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5309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мои прически\IMG_20141116_155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user\Desktop\мои прически\IMG-20150529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1880" cy="5882507"/>
          </a:xfrm>
          <a:prstGeom prst="rect">
            <a:avLst/>
          </a:prstGeom>
          <a:noFill/>
        </p:spPr>
      </p:pic>
      <p:pic>
        <p:nvPicPr>
          <p:cNvPr id="7" name="Picture 2" descr="C:\Users\user\Desktop\мои прически\Фото0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33504"/>
            <a:ext cx="4143372" cy="552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Отчет о стажировке мастера п/о Шахаевой Зарифы Мехдикызы  в парикмахерской “СТИЛЬ” с 4 - 10 января  </vt:lpstr>
      <vt:lpstr>*Специалист по мужским стрижкам *Специалист по окрашиванию волос  *Специалист по женским прическам  *Специалист по мужским и женским стрижкам  *Специалист по окраске и коррекции бровей </vt:lpstr>
      <vt:lpstr>Руководитель: Бекетаева Гульмира Бахытбековна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стажировке мастера п/о Шахаевой Зарифы Мехдикызы  в парикмахерской “СТИЛЬ” с 4 - 10 января</dc:title>
  <dc:creator>Пользователь Windows</dc:creator>
  <cp:lastModifiedBy>Пользователь Windows</cp:lastModifiedBy>
  <cp:revision>4</cp:revision>
  <dcterms:created xsi:type="dcterms:W3CDTF">2018-01-11T08:34:38Z</dcterms:created>
  <dcterms:modified xsi:type="dcterms:W3CDTF">2018-01-11T08:59:03Z</dcterms:modified>
</cp:coreProperties>
</file>