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3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25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1437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668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4091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32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6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642" y="433451"/>
            <a:ext cx="10149974" cy="136566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Жастар ісі жөніндегі комитет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805" y="2766951"/>
            <a:ext cx="5282559" cy="1341912"/>
          </a:xfrm>
        </p:spPr>
        <p:txBody>
          <a:bodyPr>
            <a:normAutofit/>
          </a:bodyPr>
          <a:lstStyle/>
          <a:p>
            <a:pPr algn="ctr"/>
            <a:r>
              <a:rPr lang="kk-KZ" sz="8000" i="1" dirty="0" smtClean="0">
                <a:solidFill>
                  <a:srgbClr val="FF0000"/>
                </a:solidFill>
              </a:rPr>
              <a:t>Жастар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946"/>
            <a:ext cx="3526971" cy="3491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48621"/>
            <a:ext cx="2731325" cy="55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4" y="148622"/>
            <a:ext cx="2729484" cy="55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9" y="148622"/>
            <a:ext cx="2729484" cy="557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33" y="148620"/>
            <a:ext cx="2729484" cy="557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16" y="148620"/>
            <a:ext cx="1270383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1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017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0"/>
            <a:ext cx="59218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5823" y="1662546"/>
            <a:ext cx="4215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/>
              <a:t>Жастар ісі жөніндегі комитеттің тапсырмалары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3380" y="1905506"/>
            <a:ext cx="4723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/>
              <a:t>Жастар ісі жөніндегі комитеттің </a:t>
            </a:r>
          </a:p>
          <a:p>
            <a:pPr algn="ctr"/>
            <a:r>
              <a:rPr lang="kk-KZ" sz="4800" dirty="0" smtClean="0"/>
              <a:t>құқықтары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643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527" y="1567543"/>
            <a:ext cx="6044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ҚР Жастар саясатын іске асыру, колледж жастарының басын біріктіру. 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●  Колледждің оқу-тәрбие процессін бөлімдерде, топтарда ұйымдастыру және іске асыруына қатысу.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 ●  Ұжымда оқушының шығармашылық, адамгершілік қасиеттерінің қалыптасу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● Оқушының еңбекке қабілеттілігін және қазіргі өмір сүру талаптарына  сай  азаматтық позициясын қалыптастыру.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● Оқушылардың мәдениет, шығармашылық және ұйымдастырушылық қажеттіліктерін қанағаттандыру үшін жағдай жасау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● Жастардың патриоттық  тәрбиеге  баулу.</a:t>
            </a:r>
            <a:r>
              <a:rPr lang="kk-KZ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9203" y="2311496"/>
            <a:ext cx="9599223" cy="386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ҚР Жастар саясатын іске асыру, колледж жастарының басын біріктіру. 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 Колледждің оқу-тәрбие процессін бөлімдерде, топтарда ұйымдастыру және іске асыруына қатысу.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●  Ұжымда оқушының шығармашылық, адамгершілік қасиеттерінің қалыптасу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Оқушының еңбекке қабілеттілігін және қазіргі өмір сүру талаптарына  сай  азаматтық позициясын қалыптастыру.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Оқушылардың мәдениет, шығармашылық және ұйымдастырушылық қажеттіліктерін қанағаттандыру үшін жағдай жасау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Жастардың патриоттық  тәрбиеге  баулу.</a:t>
            </a:r>
            <a:r>
              <a:rPr lang="kk-KZ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28700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7948" y="322120"/>
            <a:ext cx="10169236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Колледждің ЖІК жиналыстарында төрағаның басшылығымен  Студкеңесті, Старостатты тыңдайды;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Колледж жастарының мәселелері бойынша жиналған жиналыстарға қатысады.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Жастарға материалдық  және  моральдық көтермелер беруге ұсыныс білдіре алады, немесе қатаң тәртіп қолдану жөнінде өтініш білдіреді.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Колледж әкімшілігі және ата-аналар комитеті арасында оқу-тәрбие жұмыстарын мәдени іс-шараларды  өткізу және басқада сұрақтар бойынша мәселелерді реттеу.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Колледждің педагогикалық Кеңесіне, бөлім Кеңестеріне ұсыныстар білдіреді.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71020"/>
            <a:ext cx="11661569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ЖІК ұйымының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● Жастар ісі жөніндегі комитетке әр бөлімнен таңдап алынған оқушылар кіреді (әр бөлімнен 2 адамнан).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●  Жастар ісі жөніндегі комитет төрағасын, орынбасарын өз мүшелері арасынан сайланып қойылады.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●    ЖІК төрағасы ЖІК оқу жылына арналған жылдық жоспарды жасайды.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●  Комитет төрағасы колледждің педагогикалық Кеңесінде, бөлім Кеңестерінде  жастардың  мәселелерін көтере алады.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Төраға жыл сайын оқушылар алдында есеп беріп отырады.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ЖІК жиналысы айында 1 рет өткізілуі тиіс.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ЖІК жиналысы хаттамамен толтырылады.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 ЖІК шешімі оқушылар коллективіне міндет.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ЖІК құрылымы: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төраға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төраға орынбасары;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бөлім старостат төрағалары;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оқу бөлімі;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мәдени іс-шара бөлімі;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БАҚ, радио бөлімі;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дене тәрбиесі бөлімі;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тәртіп және тазалық бөлімі;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ЖІК жиналысында колледж жастарына қатысты барлық мәселелер қарастырылады.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 Бөлім төрағалары жылында 2 рет есеп береді.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3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674" y="0"/>
            <a:ext cx="11392395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 ереже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Жастар ісі жөніндегі комитет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бұл, Қазақстан Республикасының заңдарына және ҚПТК ішкі Ережесіне сәйкес, колледж оқушыларын осы қолданыстағы Ереже аясында басын қосатын өзін-өзі басқару ұйымы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Колледждің Жастар ісі жөніндегі комитеті өз жұмысын заң шеңберінде, келісімде, ашықтықта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өзін -өзі басқару және  өз еркімен атқарады.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ҚПТК Жастар ісі жөніндегі комитеті алдарына қойған мақсаттары мен міндеттеріне жету жолында колледждегі бөлімшелерімен және басқада қоғамдық ұймдармен бірлесе отырып жұмыс жасайды.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Жастар ісі жөніндегі комитеттің жұмысын Директордың тәрбие ісі жөніндегі орынбасарлары қадағалайды.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6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79067"/>
              </p:ext>
            </p:extLst>
          </p:nvPr>
        </p:nvGraphicFramePr>
        <p:xfrm>
          <a:off x="653144" y="581891"/>
          <a:ext cx="9939646" cy="6033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3690"/>
                <a:gridCol w="45956"/>
              </a:tblGrid>
              <a:tr h="60333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Я обращаюсь к нашей молодёжи. Вы воплощение всех наших надежд на будущее. Всё, что делается нами сегодня, делается для вас. Вы дети независимого Казахстана, родились в независимой стране, воспитаны в независимом государстве. Ваше новое независимое мышление и глубокие знания – это сила, которая поведёт страну к новым целям».</a:t>
                      </a:r>
                      <a:b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Н.А. Назарбаев</a:t>
                      </a:r>
                      <a:b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(из послания президента)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9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rgbClr val="FF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120" y="872333"/>
            <a:ext cx="8610600" cy="542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КДМ</a:t>
            </a:r>
            <a:r>
              <a:rPr lang="kk-KZ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у студентов умений и навыков самоуправление, подготовка их ответственному участию в общественной жизни.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Организует в колледже учебно-воспитательный процесс и участвовать их реализации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и проводит мероприятия по реализации молодежной политики в соответствии с планами деятельности Комитета.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Способствует включению молодежи в организованные формы занятий спортом и физической культурой.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у студентов патриотическое воспитание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2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accent6">
                <a:lumMod val="75000"/>
              </a:schemeClr>
            </a:gs>
            <a:gs pos="1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962" y="397365"/>
            <a:ext cx="8019802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Топтың аты: ЖАСТАР  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8424" y="1382699"/>
            <a:ext cx="354365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ұранымыз</a:t>
            </a:r>
            <a:endParaRPr lang="ru-RU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8609" y="2019712"/>
            <a:ext cx="6428508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Біз </a:t>
            </a: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жастар, көз оттары жалындаған</a:t>
            </a:r>
            <a:r>
              <a:rPr lang="kk-KZ" sz="2400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Иманды, лас жолға еш салынбаған,</a:t>
            </a:r>
            <a:endParaRPr lang="ru-RU" sz="2400" dirty="0" smtClean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</a:t>
            </a: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алып, оқимыз дамыл таппай,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Ақылымыз ешкімге шалынбаған.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 жастар отансүйгіш, патриотпыз,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 құлайды-жастары патриотсыз,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Отан үшін, ел үшін, жер үшін,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Ақылменен </a:t>
            </a:r>
            <a:r>
              <a:rPr lang="kk-KZ" sz="2400" dirty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дәлелдейміз, жастар күшін.</a:t>
            </a:r>
            <a:endParaRPr lang="ru-RU" sz="2400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233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Жастар ісі жөніндегі комитет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Жастар ісі жөніндегі комитет</dc:title>
  <dc:creator>салтанат абдрахманова</dc:creator>
  <cp:lastModifiedBy>салтанат абдрахманова</cp:lastModifiedBy>
  <cp:revision>16</cp:revision>
  <dcterms:created xsi:type="dcterms:W3CDTF">2015-12-07T22:23:14Z</dcterms:created>
  <dcterms:modified xsi:type="dcterms:W3CDTF">2016-10-25T07:44:27Z</dcterms:modified>
</cp:coreProperties>
</file>