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edsovet.su/_ld/356/291297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" y="0"/>
            <a:ext cx="91425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5876" y="1916832"/>
            <a:ext cx="820891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i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</a:t>
            </a:r>
            <a:r>
              <a:rPr lang="ru-RU" sz="4400" i="1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Ауыл</a:t>
            </a:r>
            <a:r>
              <a:rPr lang="ru-RU" sz="4400" i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400" i="1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шаруашылығы</a:t>
            </a:r>
            <a:r>
              <a:rPr lang="ru-RU" sz="4400" i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400" i="1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техникасына</a:t>
            </a:r>
            <a:r>
              <a:rPr lang="ru-RU" sz="4400" i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ru-RU" sz="4400" dirty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ru-RU" sz="4400" i="1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техникалық</a:t>
            </a:r>
            <a:r>
              <a:rPr lang="ru-RU" sz="4400" i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400" i="1" dirty="0" err="1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қызмет</a:t>
            </a:r>
            <a:r>
              <a:rPr lang="kk-KZ" sz="4400" i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көрсету және жөндеу»</a:t>
            </a:r>
            <a:endParaRPr lang="ru-RU" sz="4400" dirty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97499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40960" cy="61206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2314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80920" cy="61206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0797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856984" cy="655272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8847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08912" cy="626469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2039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80920" cy="62646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160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80920" cy="619268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4765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</Words>
  <Application>Microsoft Office PowerPoint</Application>
  <PresentationFormat>Экран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2</cp:revision>
  <dcterms:created xsi:type="dcterms:W3CDTF">2017-01-25T05:41:14Z</dcterms:created>
  <dcterms:modified xsi:type="dcterms:W3CDTF">2017-01-25T05:56:58Z</dcterms:modified>
</cp:coreProperties>
</file>